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</p:sldIdLst>
  <p:sldSz cx="7559675" cy="1069181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88"/>
    <p:restoredTop sz="94648"/>
  </p:normalViewPr>
  <p:slideViewPr>
    <p:cSldViewPr snapToGrid="0" snapToObjects="1">
      <p:cViewPr>
        <p:scale>
          <a:sx n="91" d="100"/>
          <a:sy n="91" d="100"/>
        </p:scale>
        <p:origin x="1752" y="-6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51D98-EABD-C64E-BBDD-FE2E5E8DADF3}" type="datetimeFigureOut">
              <a:rPr lang="fr-FR" smtClean="0"/>
              <a:t>05/11/2020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663A-A9E9-C44B-91D3-7D8778DB39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6858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51D98-EABD-C64E-BBDD-FE2E5E8DADF3}" type="datetimeFigureOut">
              <a:rPr lang="fr-FR" smtClean="0"/>
              <a:t>05/11/2020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663A-A9E9-C44B-91D3-7D8778DB39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092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51D98-EABD-C64E-BBDD-FE2E5E8DADF3}" type="datetimeFigureOut">
              <a:rPr lang="fr-FR" smtClean="0"/>
              <a:t>05/11/2020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663A-A9E9-C44B-91D3-7D8778DB39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7958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51D98-EABD-C64E-BBDD-FE2E5E8DADF3}" type="datetimeFigureOut">
              <a:rPr lang="fr-FR" smtClean="0"/>
              <a:t>05/11/2020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663A-A9E9-C44B-91D3-7D8778DB39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5317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51D98-EABD-C64E-BBDD-FE2E5E8DADF3}" type="datetimeFigureOut">
              <a:rPr lang="fr-FR" smtClean="0"/>
              <a:t>05/11/2020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663A-A9E9-C44B-91D3-7D8778DB39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2941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51D98-EABD-C64E-BBDD-FE2E5E8DADF3}" type="datetimeFigureOut">
              <a:rPr lang="fr-FR" smtClean="0"/>
              <a:t>05/11/2020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663A-A9E9-C44B-91D3-7D8778DB39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921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51D98-EABD-C64E-BBDD-FE2E5E8DADF3}" type="datetimeFigureOut">
              <a:rPr lang="fr-FR" smtClean="0"/>
              <a:t>05/11/2020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663A-A9E9-C44B-91D3-7D8778DB39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3358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51D98-EABD-C64E-BBDD-FE2E5E8DADF3}" type="datetimeFigureOut">
              <a:rPr lang="fr-FR" smtClean="0"/>
              <a:t>05/11/2020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663A-A9E9-C44B-91D3-7D8778DB39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1918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51D98-EABD-C64E-BBDD-FE2E5E8DADF3}" type="datetimeFigureOut">
              <a:rPr lang="fr-FR" smtClean="0"/>
              <a:t>05/11/2020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663A-A9E9-C44B-91D3-7D8778DB39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9795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51D98-EABD-C64E-BBDD-FE2E5E8DADF3}" type="datetimeFigureOut">
              <a:rPr lang="fr-FR" smtClean="0"/>
              <a:t>05/11/2020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663A-A9E9-C44B-91D3-7D8778DB39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8583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51D98-EABD-C64E-BBDD-FE2E5E8DADF3}" type="datetimeFigureOut">
              <a:rPr lang="fr-FR" smtClean="0"/>
              <a:t>05/11/2020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663A-A9E9-C44B-91D3-7D8778DB39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0274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51D98-EABD-C64E-BBDD-FE2E5E8DADF3}" type="datetimeFigureOut">
              <a:rPr lang="fr-FR" smtClean="0"/>
              <a:t>05/11/2020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C663A-A9E9-C44B-91D3-7D8778DB39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0365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Rectangle 143">
            <a:extLst>
              <a:ext uri="{FF2B5EF4-FFF2-40B4-BE49-F238E27FC236}">
                <a16:creationId xmlns:a16="http://schemas.microsoft.com/office/drawing/2014/main" id="{103F5D45-DC4F-5044-87CA-FB0A0E86B9DD}"/>
              </a:ext>
            </a:extLst>
          </p:cNvPr>
          <p:cNvSpPr/>
          <p:nvPr/>
        </p:nvSpPr>
        <p:spPr>
          <a:xfrm>
            <a:off x="545055" y="5029706"/>
            <a:ext cx="6413326" cy="6651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A965E7BC-365F-8249-86E5-B812AD6DAB6A}"/>
              </a:ext>
            </a:extLst>
          </p:cNvPr>
          <p:cNvSpPr/>
          <p:nvPr/>
        </p:nvSpPr>
        <p:spPr>
          <a:xfrm>
            <a:off x="-2036" y="-3934"/>
            <a:ext cx="7559674" cy="1405423"/>
          </a:xfrm>
          <a:prstGeom prst="rect">
            <a:avLst/>
          </a:prstGeom>
          <a:solidFill>
            <a:srgbClr val="006F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1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38A6C90-3E75-FC40-9B78-7E4AC0263DD8}"/>
              </a:ext>
            </a:extLst>
          </p:cNvPr>
          <p:cNvSpPr/>
          <p:nvPr/>
        </p:nvSpPr>
        <p:spPr>
          <a:xfrm>
            <a:off x="1683209" y="285061"/>
            <a:ext cx="58159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Le </a:t>
            </a:r>
            <a:r>
              <a:rPr lang="fr-FR" sz="2400" b="1" dirty="0">
                <a:solidFill>
                  <a:schemeClr val="accent4"/>
                </a:solidFill>
              </a:rPr>
              <a:t>Centre Socioculturel Machin</a:t>
            </a:r>
          </a:p>
          <a:p>
            <a:pPr algn="ctr"/>
            <a:r>
              <a:rPr lang="fr-FR" sz="2400" b="1" dirty="0">
                <a:solidFill>
                  <a:schemeClr val="bg1"/>
                </a:solidFill>
              </a:rPr>
              <a:t>adapte son activité pendant le confinement </a:t>
            </a:r>
            <a:endParaRPr lang="fr-FR" sz="2400" b="1" dirty="0">
              <a:solidFill>
                <a:srgbClr val="FFC000"/>
              </a:solidFill>
            </a:endParaRPr>
          </a:p>
        </p:txBody>
      </p:sp>
      <p:cxnSp>
        <p:nvCxnSpPr>
          <p:cNvPr id="70" name="Connecteur droit 69">
            <a:extLst>
              <a:ext uri="{FF2B5EF4-FFF2-40B4-BE49-F238E27FC236}">
                <a16:creationId xmlns:a16="http://schemas.microsoft.com/office/drawing/2014/main" id="{B9B3AD70-953F-E345-92CC-D857D11C1800}"/>
              </a:ext>
            </a:extLst>
          </p:cNvPr>
          <p:cNvCxnSpPr>
            <a:cxnSpLocks/>
          </p:cNvCxnSpPr>
          <p:nvPr/>
        </p:nvCxnSpPr>
        <p:spPr>
          <a:xfrm>
            <a:off x="2024746" y="9539147"/>
            <a:ext cx="0" cy="109271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>
            <a:extLst>
              <a:ext uri="{FF2B5EF4-FFF2-40B4-BE49-F238E27FC236}">
                <a16:creationId xmlns:a16="http://schemas.microsoft.com/office/drawing/2014/main" id="{F593D729-7029-6640-A2C1-54A1B0417354}"/>
              </a:ext>
            </a:extLst>
          </p:cNvPr>
          <p:cNvSpPr/>
          <p:nvPr/>
        </p:nvSpPr>
        <p:spPr>
          <a:xfrm rot="16200000">
            <a:off x="4737544" y="4971060"/>
            <a:ext cx="539775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900" dirty="0">
                <a:solidFill>
                  <a:schemeClr val="bg1">
                    <a:lumMod val="50000"/>
                  </a:schemeClr>
                </a:solidFill>
              </a:rPr>
              <a:t>Document mis à disposition par le Réseau des Centres Sociaux  44 – Largement inspiré du CSC Pierre Legendre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912A3FB7-1F71-5D41-AC86-0A1C944B98AD}"/>
              </a:ext>
            </a:extLst>
          </p:cNvPr>
          <p:cNvSpPr/>
          <p:nvPr/>
        </p:nvSpPr>
        <p:spPr>
          <a:xfrm>
            <a:off x="2" y="9432130"/>
            <a:ext cx="7559674" cy="1259684"/>
          </a:xfrm>
          <a:prstGeom prst="rect">
            <a:avLst/>
          </a:prstGeom>
          <a:solidFill>
            <a:srgbClr val="006F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1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56FEE2F6-E49B-7540-91CD-B079451554B5}"/>
              </a:ext>
            </a:extLst>
          </p:cNvPr>
          <p:cNvSpPr/>
          <p:nvPr/>
        </p:nvSpPr>
        <p:spPr>
          <a:xfrm>
            <a:off x="617958" y="9044339"/>
            <a:ext cx="63691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dirty="0">
                <a:solidFill>
                  <a:srgbClr val="0070C0"/>
                </a:solidFill>
              </a:rPr>
              <a:t>Ensemble,  respectons les gestes barrières et prenons soins les uns des autres 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9B21EA6-714B-FB42-82E1-42CBB039D08D}"/>
              </a:ext>
            </a:extLst>
          </p:cNvPr>
          <p:cNvSpPr/>
          <p:nvPr/>
        </p:nvSpPr>
        <p:spPr>
          <a:xfrm>
            <a:off x="537557" y="9561446"/>
            <a:ext cx="6442051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Une question ? Besoin d’autre chose ? Une difficulté ? </a:t>
            </a:r>
          </a:p>
          <a:p>
            <a:pPr algn="ctr"/>
            <a:r>
              <a:rPr lang="fr-FR" sz="2000" b="1" dirty="0">
                <a:solidFill>
                  <a:schemeClr val="accent4"/>
                </a:solidFill>
              </a:rPr>
              <a:t>N’hésitez pas à nous contacter ! 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02 00 00 00 00 – </a:t>
            </a:r>
            <a:r>
              <a:rPr lang="fr-FR" dirty="0" err="1">
                <a:solidFill>
                  <a:schemeClr val="bg1"/>
                </a:solidFill>
              </a:rPr>
              <a:t>contact@cscmachin.fr</a:t>
            </a:r>
            <a:r>
              <a:rPr lang="fr-FR" dirty="0">
                <a:solidFill>
                  <a:schemeClr val="bg1"/>
                </a:solidFill>
              </a:rPr>
              <a:t>   </a:t>
            </a:r>
          </a:p>
        </p:txBody>
      </p:sp>
      <p:pic>
        <p:nvPicPr>
          <p:cNvPr id="76" name="Image 75">
            <a:extLst>
              <a:ext uri="{FF2B5EF4-FFF2-40B4-BE49-F238E27FC236}">
                <a16:creationId xmlns:a16="http://schemas.microsoft.com/office/drawing/2014/main" id="{3110D404-5423-5C4E-A790-19E852153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326" y="433125"/>
            <a:ext cx="1338280" cy="1338280"/>
          </a:xfrm>
          <a:prstGeom prst="rect">
            <a:avLst/>
          </a:prstGeom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FD15709C-2697-734D-8576-CAE0DD2C0B81}"/>
              </a:ext>
            </a:extLst>
          </p:cNvPr>
          <p:cNvSpPr/>
          <p:nvPr/>
        </p:nvSpPr>
        <p:spPr>
          <a:xfrm>
            <a:off x="487496" y="791221"/>
            <a:ext cx="8799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b="1" dirty="0"/>
              <a:t>Votre </a:t>
            </a:r>
          </a:p>
          <a:p>
            <a:pPr algn="ctr"/>
            <a:r>
              <a:rPr lang="fr-FR" sz="1400" b="1" dirty="0"/>
              <a:t>logo ici</a:t>
            </a:r>
          </a:p>
        </p:txBody>
      </p:sp>
      <p:sp>
        <p:nvSpPr>
          <p:cNvPr id="93" name="ZoneTexte 92">
            <a:extLst>
              <a:ext uri="{FF2B5EF4-FFF2-40B4-BE49-F238E27FC236}">
                <a16:creationId xmlns:a16="http://schemas.microsoft.com/office/drawing/2014/main" id="{03311E49-FD59-A84D-82F2-1A2199DB378A}"/>
              </a:ext>
            </a:extLst>
          </p:cNvPr>
          <p:cNvSpPr txBox="1"/>
          <p:nvPr/>
        </p:nvSpPr>
        <p:spPr>
          <a:xfrm>
            <a:off x="617958" y="5084531"/>
            <a:ext cx="6779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Ludothèque 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6C6FF43C-67B3-F942-B5B0-C8F3EFCE6281}"/>
              </a:ext>
            </a:extLst>
          </p:cNvPr>
          <p:cNvSpPr/>
          <p:nvPr/>
        </p:nvSpPr>
        <p:spPr>
          <a:xfrm>
            <a:off x="641295" y="5379612"/>
            <a:ext cx="56366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FF9C00"/>
                </a:solidFill>
              </a:rPr>
              <a:t>Ce qui change : </a:t>
            </a:r>
            <a:r>
              <a:rPr lang="fr-FR" sz="1200" dirty="0"/>
              <a:t>Un service de drive est mis en place </a:t>
            </a:r>
          </a:p>
        </p:txBody>
      </p:sp>
      <p:pic>
        <p:nvPicPr>
          <p:cNvPr id="94" name="Image 93">
            <a:extLst>
              <a:ext uri="{FF2B5EF4-FFF2-40B4-BE49-F238E27FC236}">
                <a16:creationId xmlns:a16="http://schemas.microsoft.com/office/drawing/2014/main" id="{F935C31E-E123-ED45-B724-59569BD8AD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9625" y="5162501"/>
            <a:ext cx="448948" cy="448948"/>
          </a:xfrm>
          <a:prstGeom prst="rect">
            <a:avLst/>
          </a:prstGeom>
        </p:spPr>
      </p:pic>
      <p:sp>
        <p:nvSpPr>
          <p:cNvPr id="107" name="Rectangle 106">
            <a:extLst>
              <a:ext uri="{FF2B5EF4-FFF2-40B4-BE49-F238E27FC236}">
                <a16:creationId xmlns:a16="http://schemas.microsoft.com/office/drawing/2014/main" id="{1719D820-DC66-5E4C-8D9A-E9A50C80B195}"/>
              </a:ext>
            </a:extLst>
          </p:cNvPr>
          <p:cNvSpPr/>
          <p:nvPr/>
        </p:nvSpPr>
        <p:spPr>
          <a:xfrm>
            <a:off x="562436" y="3078127"/>
            <a:ext cx="6413326" cy="5439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" name="ZoneTexte 107">
            <a:extLst>
              <a:ext uri="{FF2B5EF4-FFF2-40B4-BE49-F238E27FC236}">
                <a16:creationId xmlns:a16="http://schemas.microsoft.com/office/drawing/2014/main" id="{6F8B9D63-E704-9141-83C3-7318B434C8F7}"/>
              </a:ext>
            </a:extLst>
          </p:cNvPr>
          <p:cNvSpPr txBox="1"/>
          <p:nvPr/>
        </p:nvSpPr>
        <p:spPr>
          <a:xfrm>
            <a:off x="651811" y="3191213"/>
            <a:ext cx="6779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Lieu Accueil Parents Enfants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1CEAE32A-298A-C74C-BFDE-F691B63B75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6490" y="3151393"/>
            <a:ext cx="420972" cy="420972"/>
          </a:xfrm>
          <a:prstGeom prst="rect">
            <a:avLst/>
          </a:prstGeom>
        </p:spPr>
      </p:pic>
      <p:sp>
        <p:nvSpPr>
          <p:cNvPr id="126" name="Rectangle 125">
            <a:extLst>
              <a:ext uri="{FF2B5EF4-FFF2-40B4-BE49-F238E27FC236}">
                <a16:creationId xmlns:a16="http://schemas.microsoft.com/office/drawing/2014/main" id="{82DF4A3F-0755-3743-8474-EE740E4EED7E}"/>
              </a:ext>
            </a:extLst>
          </p:cNvPr>
          <p:cNvSpPr/>
          <p:nvPr/>
        </p:nvSpPr>
        <p:spPr>
          <a:xfrm>
            <a:off x="793479" y="1861363"/>
            <a:ext cx="61936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i="1" dirty="0"/>
              <a:t>Durant le confinement, notre activité s’adapte. Découvrez comment !</a:t>
            </a:r>
          </a:p>
        </p:txBody>
      </p:sp>
      <p:pic>
        <p:nvPicPr>
          <p:cNvPr id="127" name="Image 126">
            <a:extLst>
              <a:ext uri="{FF2B5EF4-FFF2-40B4-BE49-F238E27FC236}">
                <a16:creationId xmlns:a16="http://schemas.microsoft.com/office/drawing/2014/main" id="{059C9FEF-544D-F144-BCF5-1378495D83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853" y="2240135"/>
            <a:ext cx="257582" cy="257582"/>
          </a:xfrm>
          <a:prstGeom prst="rect">
            <a:avLst/>
          </a:prstGeom>
        </p:spPr>
      </p:pic>
      <p:sp>
        <p:nvSpPr>
          <p:cNvPr id="128" name="Rectangle 127">
            <a:extLst>
              <a:ext uri="{FF2B5EF4-FFF2-40B4-BE49-F238E27FC236}">
                <a16:creationId xmlns:a16="http://schemas.microsoft.com/office/drawing/2014/main" id="{78BCD02C-4959-564B-9519-4FD6547F9176}"/>
              </a:ext>
            </a:extLst>
          </p:cNvPr>
          <p:cNvSpPr/>
          <p:nvPr/>
        </p:nvSpPr>
        <p:spPr>
          <a:xfrm>
            <a:off x="1202790" y="2250736"/>
            <a:ext cx="187392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>
                <a:solidFill>
                  <a:srgbClr val="00B050"/>
                </a:solidFill>
              </a:rPr>
              <a:t>Maintenu ou mis en place</a:t>
            </a:r>
          </a:p>
        </p:txBody>
      </p:sp>
      <p:pic>
        <p:nvPicPr>
          <p:cNvPr id="131" name="Image 130">
            <a:extLst>
              <a:ext uri="{FF2B5EF4-FFF2-40B4-BE49-F238E27FC236}">
                <a16:creationId xmlns:a16="http://schemas.microsoft.com/office/drawing/2014/main" id="{74C3E867-94C3-EC41-9D3A-CE5A0588BB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0157" y="2248110"/>
            <a:ext cx="258709" cy="258709"/>
          </a:xfrm>
          <a:prstGeom prst="rect">
            <a:avLst/>
          </a:prstGeom>
        </p:spPr>
      </p:pic>
      <p:sp>
        <p:nvSpPr>
          <p:cNvPr id="132" name="Rectangle 131">
            <a:extLst>
              <a:ext uri="{FF2B5EF4-FFF2-40B4-BE49-F238E27FC236}">
                <a16:creationId xmlns:a16="http://schemas.microsoft.com/office/drawing/2014/main" id="{FA1C34CC-D17C-E249-ABC6-FC901D86279E}"/>
              </a:ext>
            </a:extLst>
          </p:cNvPr>
          <p:cNvSpPr/>
          <p:nvPr/>
        </p:nvSpPr>
        <p:spPr>
          <a:xfrm>
            <a:off x="3346172" y="2248110"/>
            <a:ext cx="203951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>
                <a:solidFill>
                  <a:srgbClr val="FF9C00"/>
                </a:solidFill>
              </a:rPr>
              <a:t>Maintenu mais adapté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557A7E9C-73B1-DE47-9D50-0CADEC22D502}"/>
              </a:ext>
            </a:extLst>
          </p:cNvPr>
          <p:cNvSpPr/>
          <p:nvPr/>
        </p:nvSpPr>
        <p:spPr>
          <a:xfrm>
            <a:off x="5241758" y="2238291"/>
            <a:ext cx="203951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>
                <a:solidFill>
                  <a:srgbClr val="C00000"/>
                </a:solidFill>
              </a:rPr>
              <a:t>Annulé ou reporté</a:t>
            </a:r>
          </a:p>
        </p:txBody>
      </p:sp>
      <p:pic>
        <p:nvPicPr>
          <p:cNvPr id="135" name="Image 134">
            <a:extLst>
              <a:ext uri="{FF2B5EF4-FFF2-40B4-BE49-F238E27FC236}">
                <a16:creationId xmlns:a16="http://schemas.microsoft.com/office/drawing/2014/main" id="{69612212-4781-7B4B-8C11-8A6F630D6B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2008" y="2249419"/>
            <a:ext cx="237178" cy="237178"/>
          </a:xfrm>
          <a:prstGeom prst="rect">
            <a:avLst/>
          </a:prstGeom>
        </p:spPr>
      </p:pic>
      <p:sp>
        <p:nvSpPr>
          <p:cNvPr id="138" name="Rectangle 137">
            <a:extLst>
              <a:ext uri="{FF2B5EF4-FFF2-40B4-BE49-F238E27FC236}">
                <a16:creationId xmlns:a16="http://schemas.microsoft.com/office/drawing/2014/main" id="{F3FF45DB-AB13-3F40-B820-029A74CBF8D2}"/>
              </a:ext>
            </a:extLst>
          </p:cNvPr>
          <p:cNvSpPr/>
          <p:nvPr/>
        </p:nvSpPr>
        <p:spPr>
          <a:xfrm>
            <a:off x="552316" y="3722276"/>
            <a:ext cx="6413326" cy="5439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9" name="ZoneTexte 138">
            <a:extLst>
              <a:ext uri="{FF2B5EF4-FFF2-40B4-BE49-F238E27FC236}">
                <a16:creationId xmlns:a16="http://schemas.microsoft.com/office/drawing/2014/main" id="{F3ABE927-3128-7E4A-994A-D0983885ED92}"/>
              </a:ext>
            </a:extLst>
          </p:cNvPr>
          <p:cNvSpPr txBox="1"/>
          <p:nvPr/>
        </p:nvSpPr>
        <p:spPr>
          <a:xfrm>
            <a:off x="641691" y="3835362"/>
            <a:ext cx="6779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Accompagnement à la scolarité</a:t>
            </a:r>
          </a:p>
        </p:txBody>
      </p:sp>
      <p:pic>
        <p:nvPicPr>
          <p:cNvPr id="140" name="Image 139">
            <a:extLst>
              <a:ext uri="{FF2B5EF4-FFF2-40B4-BE49-F238E27FC236}">
                <a16:creationId xmlns:a16="http://schemas.microsoft.com/office/drawing/2014/main" id="{2399AF22-CB63-EA44-BEBF-624C504ABF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1889" y="3793906"/>
            <a:ext cx="420973" cy="420973"/>
          </a:xfrm>
          <a:prstGeom prst="rect">
            <a:avLst/>
          </a:prstGeom>
        </p:spPr>
      </p:pic>
      <p:sp>
        <p:nvSpPr>
          <p:cNvPr id="145" name="Rectangle 144">
            <a:extLst>
              <a:ext uri="{FF2B5EF4-FFF2-40B4-BE49-F238E27FC236}">
                <a16:creationId xmlns:a16="http://schemas.microsoft.com/office/drawing/2014/main" id="{32716061-0DDB-7641-BA79-2EF63613960C}"/>
              </a:ext>
            </a:extLst>
          </p:cNvPr>
          <p:cNvSpPr/>
          <p:nvPr/>
        </p:nvSpPr>
        <p:spPr>
          <a:xfrm>
            <a:off x="551920" y="5806122"/>
            <a:ext cx="6413326" cy="6651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6" name="ZoneTexte 145">
            <a:extLst>
              <a:ext uri="{FF2B5EF4-FFF2-40B4-BE49-F238E27FC236}">
                <a16:creationId xmlns:a16="http://schemas.microsoft.com/office/drawing/2014/main" id="{94F755C5-6F90-E343-A502-5E6CB6176C5B}"/>
              </a:ext>
            </a:extLst>
          </p:cNvPr>
          <p:cNvSpPr txBox="1"/>
          <p:nvPr/>
        </p:nvSpPr>
        <p:spPr>
          <a:xfrm>
            <a:off x="624823" y="5860947"/>
            <a:ext cx="6779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Conseil d’Administration </a:t>
            </a: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8A031A7F-CF25-DE4C-8B62-DEE1A05F3CD0}"/>
              </a:ext>
            </a:extLst>
          </p:cNvPr>
          <p:cNvSpPr/>
          <p:nvPr/>
        </p:nvSpPr>
        <p:spPr>
          <a:xfrm>
            <a:off x="624823" y="6179331"/>
            <a:ext cx="56366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FF9C00"/>
                </a:solidFill>
              </a:rPr>
              <a:t>Ce qui change : </a:t>
            </a:r>
            <a:r>
              <a:rPr lang="fr-FR" sz="1200" dirty="0"/>
              <a:t>Les réunions s’effectuent en visio-conférence</a:t>
            </a:r>
          </a:p>
        </p:txBody>
      </p:sp>
      <p:pic>
        <p:nvPicPr>
          <p:cNvPr id="148" name="Image 147">
            <a:extLst>
              <a:ext uri="{FF2B5EF4-FFF2-40B4-BE49-F238E27FC236}">
                <a16:creationId xmlns:a16="http://schemas.microsoft.com/office/drawing/2014/main" id="{D59F120C-B460-7D4B-AE68-56A606EFC4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6490" y="5938917"/>
            <a:ext cx="448948" cy="448948"/>
          </a:xfrm>
          <a:prstGeom prst="rect">
            <a:avLst/>
          </a:prstGeom>
        </p:spPr>
      </p:pic>
      <p:sp>
        <p:nvSpPr>
          <p:cNvPr id="149" name="Rectangle 148">
            <a:extLst>
              <a:ext uri="{FF2B5EF4-FFF2-40B4-BE49-F238E27FC236}">
                <a16:creationId xmlns:a16="http://schemas.microsoft.com/office/drawing/2014/main" id="{A60DF515-B30D-194D-8592-3E9F56C63E93}"/>
              </a:ext>
            </a:extLst>
          </p:cNvPr>
          <p:cNvSpPr/>
          <p:nvPr/>
        </p:nvSpPr>
        <p:spPr>
          <a:xfrm>
            <a:off x="555345" y="6569296"/>
            <a:ext cx="6413326" cy="5439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0" name="ZoneTexte 149">
            <a:extLst>
              <a:ext uri="{FF2B5EF4-FFF2-40B4-BE49-F238E27FC236}">
                <a16:creationId xmlns:a16="http://schemas.microsoft.com/office/drawing/2014/main" id="{248B76A1-3BBE-F543-A5F8-4C9B8C1FBCB7}"/>
              </a:ext>
            </a:extLst>
          </p:cNvPr>
          <p:cNvSpPr txBox="1"/>
          <p:nvPr/>
        </p:nvSpPr>
        <p:spPr>
          <a:xfrm>
            <a:off x="644720" y="6682382"/>
            <a:ext cx="6779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Spectacles et évènements</a:t>
            </a:r>
          </a:p>
        </p:txBody>
      </p:sp>
      <p:pic>
        <p:nvPicPr>
          <p:cNvPr id="152" name="Image 151">
            <a:extLst>
              <a:ext uri="{FF2B5EF4-FFF2-40B4-BE49-F238E27FC236}">
                <a16:creationId xmlns:a16="http://schemas.microsoft.com/office/drawing/2014/main" id="{45106C3B-A368-1040-9B50-2E869AD95F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7308" y="6631806"/>
            <a:ext cx="450230" cy="450230"/>
          </a:xfrm>
          <a:prstGeom prst="rect">
            <a:avLst/>
          </a:prstGeom>
        </p:spPr>
      </p:pic>
      <p:sp>
        <p:nvSpPr>
          <p:cNvPr id="153" name="Rectangle 152">
            <a:extLst>
              <a:ext uri="{FF2B5EF4-FFF2-40B4-BE49-F238E27FC236}">
                <a16:creationId xmlns:a16="http://schemas.microsoft.com/office/drawing/2014/main" id="{93CD80B9-5419-0C40-BD39-CF2DE07E56AE}"/>
              </a:ext>
            </a:extLst>
          </p:cNvPr>
          <p:cNvSpPr/>
          <p:nvPr/>
        </p:nvSpPr>
        <p:spPr>
          <a:xfrm>
            <a:off x="551920" y="4374056"/>
            <a:ext cx="6413326" cy="5439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4" name="ZoneTexte 153">
            <a:extLst>
              <a:ext uri="{FF2B5EF4-FFF2-40B4-BE49-F238E27FC236}">
                <a16:creationId xmlns:a16="http://schemas.microsoft.com/office/drawing/2014/main" id="{1039DF76-7350-D04F-924F-FCB4A738B6B2}"/>
              </a:ext>
            </a:extLst>
          </p:cNvPr>
          <p:cNvSpPr txBox="1"/>
          <p:nvPr/>
        </p:nvSpPr>
        <p:spPr>
          <a:xfrm>
            <a:off x="641295" y="4487142"/>
            <a:ext cx="6779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Distribution d’attestations de déplacement</a:t>
            </a:r>
          </a:p>
        </p:txBody>
      </p:sp>
      <p:pic>
        <p:nvPicPr>
          <p:cNvPr id="155" name="Image 154">
            <a:extLst>
              <a:ext uri="{FF2B5EF4-FFF2-40B4-BE49-F238E27FC236}">
                <a16:creationId xmlns:a16="http://schemas.microsoft.com/office/drawing/2014/main" id="{0D8B711A-93A7-EA46-91D1-B6FA3DCF2C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1493" y="4445686"/>
            <a:ext cx="420973" cy="420973"/>
          </a:xfrm>
          <a:prstGeom prst="rect">
            <a:avLst/>
          </a:prstGeom>
        </p:spPr>
      </p:pic>
      <p:sp>
        <p:nvSpPr>
          <p:cNvPr id="162" name="Rectangle 161">
            <a:extLst>
              <a:ext uri="{FF2B5EF4-FFF2-40B4-BE49-F238E27FC236}">
                <a16:creationId xmlns:a16="http://schemas.microsoft.com/office/drawing/2014/main" id="{1C456505-98D2-4A4D-8ACB-84606AC874B1}"/>
              </a:ext>
            </a:extLst>
          </p:cNvPr>
          <p:cNvSpPr/>
          <p:nvPr/>
        </p:nvSpPr>
        <p:spPr>
          <a:xfrm>
            <a:off x="559892" y="7237371"/>
            <a:ext cx="6413326" cy="5125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3" name="ZoneTexte 162">
            <a:extLst>
              <a:ext uri="{FF2B5EF4-FFF2-40B4-BE49-F238E27FC236}">
                <a16:creationId xmlns:a16="http://schemas.microsoft.com/office/drawing/2014/main" id="{5A6A6AAF-134C-694E-9A1F-8496F08FCE66}"/>
              </a:ext>
            </a:extLst>
          </p:cNvPr>
          <p:cNvSpPr txBox="1"/>
          <p:nvPr/>
        </p:nvSpPr>
        <p:spPr>
          <a:xfrm>
            <a:off x="632795" y="7292196"/>
            <a:ext cx="6779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Transport solidaire</a:t>
            </a:r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52625F6C-E3C6-5940-9D7C-3A973EB2B5AD}"/>
              </a:ext>
            </a:extLst>
          </p:cNvPr>
          <p:cNvSpPr/>
          <p:nvPr/>
        </p:nvSpPr>
        <p:spPr>
          <a:xfrm>
            <a:off x="563317" y="7884003"/>
            <a:ext cx="6413326" cy="5439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7" name="ZoneTexte 166">
            <a:extLst>
              <a:ext uri="{FF2B5EF4-FFF2-40B4-BE49-F238E27FC236}">
                <a16:creationId xmlns:a16="http://schemas.microsoft.com/office/drawing/2014/main" id="{5F58173D-700A-814F-AAA2-FA8E17977BB5}"/>
              </a:ext>
            </a:extLst>
          </p:cNvPr>
          <p:cNvSpPr txBox="1"/>
          <p:nvPr/>
        </p:nvSpPr>
        <p:spPr>
          <a:xfrm>
            <a:off x="652692" y="7997089"/>
            <a:ext cx="6779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Cours de Yoga / Théâtre / Musique</a:t>
            </a:r>
          </a:p>
        </p:txBody>
      </p:sp>
      <p:pic>
        <p:nvPicPr>
          <p:cNvPr id="168" name="Image 167">
            <a:extLst>
              <a:ext uri="{FF2B5EF4-FFF2-40B4-BE49-F238E27FC236}">
                <a16:creationId xmlns:a16="http://schemas.microsoft.com/office/drawing/2014/main" id="{EF420E0F-7C94-3B4A-ADF8-4CDE124F33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5280" y="7946513"/>
            <a:ext cx="450230" cy="450230"/>
          </a:xfrm>
          <a:prstGeom prst="rect">
            <a:avLst/>
          </a:prstGeom>
        </p:spPr>
      </p:pic>
      <p:pic>
        <p:nvPicPr>
          <p:cNvPr id="169" name="Image 168">
            <a:extLst>
              <a:ext uri="{FF2B5EF4-FFF2-40B4-BE49-F238E27FC236}">
                <a16:creationId xmlns:a16="http://schemas.microsoft.com/office/drawing/2014/main" id="{C322FACE-7D2F-D946-BF93-42E40E94CE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9792" y="7284557"/>
            <a:ext cx="420973" cy="42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37927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</TotalTime>
  <Words>141</Words>
  <Application>Microsoft Macintosh PowerPoint</Application>
  <PresentationFormat>Personnalisé</PresentationFormat>
  <Paragraphs>23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Microsoft Office User</cp:lastModifiedBy>
  <cp:revision>7</cp:revision>
  <dcterms:created xsi:type="dcterms:W3CDTF">2020-11-05T13:10:18Z</dcterms:created>
  <dcterms:modified xsi:type="dcterms:W3CDTF">2020-11-05T14:17:34Z</dcterms:modified>
</cp:coreProperties>
</file>