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5"/>
    <p:restoredTop sz="94674"/>
  </p:normalViewPr>
  <p:slideViewPr>
    <p:cSldViewPr snapToGrid="0" snapToObjects="1">
      <p:cViewPr>
        <p:scale>
          <a:sx n="115" d="100"/>
          <a:sy n="115" d="100"/>
        </p:scale>
        <p:origin x="25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85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9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95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31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94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2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5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9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79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8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2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1D98-EABD-C64E-BBDD-FE2E5E8DADF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6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103F5D45-DC4F-5044-87CA-FB0A0E86B9DD}"/>
              </a:ext>
            </a:extLst>
          </p:cNvPr>
          <p:cNvSpPr/>
          <p:nvPr/>
        </p:nvSpPr>
        <p:spPr>
          <a:xfrm>
            <a:off x="545055" y="5029706"/>
            <a:ext cx="6413326" cy="665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965E7BC-365F-8249-86E5-B812AD6DAB6A}"/>
              </a:ext>
            </a:extLst>
          </p:cNvPr>
          <p:cNvSpPr/>
          <p:nvPr/>
        </p:nvSpPr>
        <p:spPr>
          <a:xfrm>
            <a:off x="-2036" y="-3934"/>
            <a:ext cx="7559674" cy="1405423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8A6C90-3E75-FC40-9B78-7E4AC0263DD8}"/>
              </a:ext>
            </a:extLst>
          </p:cNvPr>
          <p:cNvSpPr/>
          <p:nvPr/>
        </p:nvSpPr>
        <p:spPr>
          <a:xfrm>
            <a:off x="1683209" y="285061"/>
            <a:ext cx="58159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</a:t>
            </a:r>
            <a:r>
              <a:rPr lang="fr-FR" sz="2400" b="1" dirty="0">
                <a:solidFill>
                  <a:schemeClr val="accent4"/>
                </a:solidFill>
              </a:rPr>
              <a:t>Centre Socioculturel Machin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adapte son activité pendant le confinement </a:t>
            </a:r>
            <a:endParaRPr lang="fr-FR" sz="2400" b="1" dirty="0">
              <a:solidFill>
                <a:srgbClr val="FFC000"/>
              </a:solidFill>
            </a:endParaRP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B9B3AD70-953F-E345-92CC-D857D11C1800}"/>
              </a:ext>
            </a:extLst>
          </p:cNvPr>
          <p:cNvCxnSpPr>
            <a:cxnSpLocks/>
          </p:cNvCxnSpPr>
          <p:nvPr/>
        </p:nvCxnSpPr>
        <p:spPr>
          <a:xfrm>
            <a:off x="2024746" y="9539147"/>
            <a:ext cx="0" cy="10927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F593D729-7029-6640-A2C1-54A1B0417354}"/>
              </a:ext>
            </a:extLst>
          </p:cNvPr>
          <p:cNvSpPr/>
          <p:nvPr/>
        </p:nvSpPr>
        <p:spPr>
          <a:xfrm rot="16200000">
            <a:off x="4737544" y="4971060"/>
            <a:ext cx="53977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Mis à disposition par le 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Réseau des Centres Sociaux  44 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 – Inspiré du  CSC Pierre Legendre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12A3FB7-1F71-5D41-AC86-0A1C944B98AD}"/>
              </a:ext>
            </a:extLst>
          </p:cNvPr>
          <p:cNvSpPr/>
          <p:nvPr/>
        </p:nvSpPr>
        <p:spPr>
          <a:xfrm>
            <a:off x="2" y="9432130"/>
            <a:ext cx="7559674" cy="1259684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FEE2F6-E49B-7540-91CD-B079451554B5}"/>
              </a:ext>
            </a:extLst>
          </p:cNvPr>
          <p:cNvSpPr/>
          <p:nvPr/>
        </p:nvSpPr>
        <p:spPr>
          <a:xfrm>
            <a:off x="617958" y="9044339"/>
            <a:ext cx="6369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Ensemble,  respectons les gestes barrières et prenons soin les uns des autres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B21EA6-714B-FB42-82E1-42CBB039D08D}"/>
              </a:ext>
            </a:extLst>
          </p:cNvPr>
          <p:cNvSpPr/>
          <p:nvPr/>
        </p:nvSpPr>
        <p:spPr>
          <a:xfrm>
            <a:off x="537557" y="9561446"/>
            <a:ext cx="64420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Une question ? Besoin d’autre chose ? Une difficulté ? </a:t>
            </a:r>
          </a:p>
          <a:p>
            <a:pPr algn="ctr"/>
            <a:r>
              <a:rPr lang="fr-FR" sz="2000" b="1" dirty="0">
                <a:solidFill>
                  <a:schemeClr val="accent4"/>
                </a:solidFill>
              </a:rPr>
              <a:t>N’hésitez pas à nous contacter !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02 00 00 00 00 – </a:t>
            </a:r>
            <a:r>
              <a:rPr lang="fr-FR" dirty="0" err="1">
                <a:solidFill>
                  <a:schemeClr val="bg1"/>
                </a:solidFill>
              </a:rPr>
              <a:t>contact@cscmachin.fr</a:t>
            </a:r>
            <a:r>
              <a:rPr lang="fr-FR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3110D404-5423-5C4E-A790-19E85215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26" y="433125"/>
            <a:ext cx="1338280" cy="133828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FD15709C-2697-734D-8576-CAE0DD2C0B81}"/>
              </a:ext>
            </a:extLst>
          </p:cNvPr>
          <p:cNvSpPr/>
          <p:nvPr/>
        </p:nvSpPr>
        <p:spPr>
          <a:xfrm>
            <a:off x="487496" y="791221"/>
            <a:ext cx="879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Votre </a:t>
            </a:r>
          </a:p>
          <a:p>
            <a:pPr algn="ctr"/>
            <a:r>
              <a:rPr lang="fr-FR" sz="1400" b="1" dirty="0"/>
              <a:t>logo ici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03311E49-FD59-A84D-82F2-1A2199DB378A}"/>
              </a:ext>
            </a:extLst>
          </p:cNvPr>
          <p:cNvSpPr txBox="1"/>
          <p:nvPr/>
        </p:nvSpPr>
        <p:spPr>
          <a:xfrm>
            <a:off x="617958" y="5084531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Ludothèque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C6FF43C-67B3-F942-B5B0-C8F3EFCE6281}"/>
              </a:ext>
            </a:extLst>
          </p:cNvPr>
          <p:cNvSpPr/>
          <p:nvPr/>
        </p:nvSpPr>
        <p:spPr>
          <a:xfrm>
            <a:off x="641295" y="5379612"/>
            <a:ext cx="5636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9C00"/>
                </a:solidFill>
              </a:rPr>
              <a:t>Ce qui change : </a:t>
            </a:r>
            <a:r>
              <a:rPr lang="fr-FR" sz="1200" dirty="0"/>
              <a:t>Un service de drive est mis en place </a:t>
            </a:r>
          </a:p>
        </p:txBody>
      </p:sp>
      <p:pic>
        <p:nvPicPr>
          <p:cNvPr id="94" name="Image 93">
            <a:extLst>
              <a:ext uri="{FF2B5EF4-FFF2-40B4-BE49-F238E27FC236}">
                <a16:creationId xmlns:a16="http://schemas.microsoft.com/office/drawing/2014/main" id="{F935C31E-E123-ED45-B724-59569BD8A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625" y="5162501"/>
            <a:ext cx="448948" cy="448948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1719D820-DC66-5E4C-8D9A-E9A50C80B195}"/>
              </a:ext>
            </a:extLst>
          </p:cNvPr>
          <p:cNvSpPr/>
          <p:nvPr/>
        </p:nvSpPr>
        <p:spPr>
          <a:xfrm>
            <a:off x="562436" y="3078127"/>
            <a:ext cx="6413326" cy="5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6F8B9D63-E704-9141-83C3-7318B434C8F7}"/>
              </a:ext>
            </a:extLst>
          </p:cNvPr>
          <p:cNvSpPr txBox="1"/>
          <p:nvPr/>
        </p:nvSpPr>
        <p:spPr>
          <a:xfrm>
            <a:off x="651811" y="3191213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Lieu Accueil Parents Enfants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CEAE32A-298A-C74C-BFDE-F691B63B7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490" y="3151393"/>
            <a:ext cx="420972" cy="420972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82DF4A3F-0755-3743-8474-EE740E4EED7E}"/>
              </a:ext>
            </a:extLst>
          </p:cNvPr>
          <p:cNvSpPr/>
          <p:nvPr/>
        </p:nvSpPr>
        <p:spPr>
          <a:xfrm>
            <a:off x="793479" y="1861363"/>
            <a:ext cx="6193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/>
              <a:t>Durant le confinement, notre activité s’adapte. Découvrez comment !</a:t>
            </a:r>
          </a:p>
        </p:txBody>
      </p:sp>
      <p:pic>
        <p:nvPicPr>
          <p:cNvPr id="127" name="Image 126">
            <a:extLst>
              <a:ext uri="{FF2B5EF4-FFF2-40B4-BE49-F238E27FC236}">
                <a16:creationId xmlns:a16="http://schemas.microsoft.com/office/drawing/2014/main" id="{059C9FEF-544D-F144-BCF5-1378495D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53" y="2240135"/>
            <a:ext cx="257582" cy="257582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78BCD02C-4959-564B-9519-4FD6547F9176}"/>
              </a:ext>
            </a:extLst>
          </p:cNvPr>
          <p:cNvSpPr/>
          <p:nvPr/>
        </p:nvSpPr>
        <p:spPr>
          <a:xfrm>
            <a:off x="1202790" y="2250736"/>
            <a:ext cx="1873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Maintenu ou mis en place</a:t>
            </a:r>
          </a:p>
        </p:txBody>
      </p:sp>
      <p:pic>
        <p:nvPicPr>
          <p:cNvPr id="131" name="Image 130">
            <a:extLst>
              <a:ext uri="{FF2B5EF4-FFF2-40B4-BE49-F238E27FC236}">
                <a16:creationId xmlns:a16="http://schemas.microsoft.com/office/drawing/2014/main" id="{74C3E867-94C3-EC41-9D3A-CE5A0588B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157" y="2248110"/>
            <a:ext cx="258709" cy="258709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C34CC-D17C-E249-ABC6-FC901D86279E}"/>
              </a:ext>
            </a:extLst>
          </p:cNvPr>
          <p:cNvSpPr/>
          <p:nvPr/>
        </p:nvSpPr>
        <p:spPr>
          <a:xfrm>
            <a:off x="3346172" y="2248110"/>
            <a:ext cx="2039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9C00"/>
                </a:solidFill>
              </a:rPr>
              <a:t>Maintenu mais adapté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57A7E9C-73B1-DE47-9D50-0CADEC22D502}"/>
              </a:ext>
            </a:extLst>
          </p:cNvPr>
          <p:cNvSpPr/>
          <p:nvPr/>
        </p:nvSpPr>
        <p:spPr>
          <a:xfrm>
            <a:off x="5241758" y="2238291"/>
            <a:ext cx="2039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Annulé ou reporté</a:t>
            </a:r>
          </a:p>
        </p:txBody>
      </p:sp>
      <p:pic>
        <p:nvPicPr>
          <p:cNvPr id="135" name="Image 134">
            <a:extLst>
              <a:ext uri="{FF2B5EF4-FFF2-40B4-BE49-F238E27FC236}">
                <a16:creationId xmlns:a16="http://schemas.microsoft.com/office/drawing/2014/main" id="{69612212-4781-7B4B-8C11-8A6F630D6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008" y="2249419"/>
            <a:ext cx="237178" cy="237178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F3FF45DB-AB13-3F40-B820-029A74CBF8D2}"/>
              </a:ext>
            </a:extLst>
          </p:cNvPr>
          <p:cNvSpPr/>
          <p:nvPr/>
        </p:nvSpPr>
        <p:spPr>
          <a:xfrm>
            <a:off x="552316" y="3722276"/>
            <a:ext cx="6413326" cy="5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F3ABE927-3128-7E4A-994A-D0983885ED92}"/>
              </a:ext>
            </a:extLst>
          </p:cNvPr>
          <p:cNvSpPr txBox="1"/>
          <p:nvPr/>
        </p:nvSpPr>
        <p:spPr>
          <a:xfrm>
            <a:off x="641691" y="3835362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Accompagnement à la scolarité</a:t>
            </a:r>
          </a:p>
        </p:txBody>
      </p:sp>
      <p:pic>
        <p:nvPicPr>
          <p:cNvPr id="140" name="Image 139">
            <a:extLst>
              <a:ext uri="{FF2B5EF4-FFF2-40B4-BE49-F238E27FC236}">
                <a16:creationId xmlns:a16="http://schemas.microsoft.com/office/drawing/2014/main" id="{2399AF22-CB63-EA44-BEBF-624C504AB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89" y="3793906"/>
            <a:ext cx="420973" cy="420973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32716061-0DDB-7641-BA79-2EF63613960C}"/>
              </a:ext>
            </a:extLst>
          </p:cNvPr>
          <p:cNvSpPr/>
          <p:nvPr/>
        </p:nvSpPr>
        <p:spPr>
          <a:xfrm>
            <a:off x="551920" y="5806122"/>
            <a:ext cx="6413326" cy="665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94F755C5-6F90-E343-A502-5E6CB6176C5B}"/>
              </a:ext>
            </a:extLst>
          </p:cNvPr>
          <p:cNvSpPr txBox="1"/>
          <p:nvPr/>
        </p:nvSpPr>
        <p:spPr>
          <a:xfrm>
            <a:off x="624823" y="5860947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Conseil d’Administration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A031A7F-CF25-DE4C-8B62-DEE1A05F3CD0}"/>
              </a:ext>
            </a:extLst>
          </p:cNvPr>
          <p:cNvSpPr/>
          <p:nvPr/>
        </p:nvSpPr>
        <p:spPr>
          <a:xfrm>
            <a:off x="624823" y="6179331"/>
            <a:ext cx="5636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9C00"/>
                </a:solidFill>
              </a:rPr>
              <a:t>Ce qui change : </a:t>
            </a:r>
            <a:r>
              <a:rPr lang="fr-FR" sz="1200" dirty="0"/>
              <a:t>Les réunions s’effectuent en visio-conférence</a:t>
            </a:r>
          </a:p>
        </p:txBody>
      </p:sp>
      <p:pic>
        <p:nvPicPr>
          <p:cNvPr id="148" name="Image 147">
            <a:extLst>
              <a:ext uri="{FF2B5EF4-FFF2-40B4-BE49-F238E27FC236}">
                <a16:creationId xmlns:a16="http://schemas.microsoft.com/office/drawing/2014/main" id="{D59F120C-B460-7D4B-AE68-56A606EFC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490" y="5938917"/>
            <a:ext cx="448948" cy="448948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A60DF515-B30D-194D-8592-3E9F56C63E93}"/>
              </a:ext>
            </a:extLst>
          </p:cNvPr>
          <p:cNvSpPr/>
          <p:nvPr/>
        </p:nvSpPr>
        <p:spPr>
          <a:xfrm>
            <a:off x="555345" y="6569296"/>
            <a:ext cx="6413326" cy="5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248B76A1-3BBE-F543-A5F8-4C9B8C1FBCB7}"/>
              </a:ext>
            </a:extLst>
          </p:cNvPr>
          <p:cNvSpPr txBox="1"/>
          <p:nvPr/>
        </p:nvSpPr>
        <p:spPr>
          <a:xfrm>
            <a:off x="644720" y="6682382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Spectacles et évènements</a:t>
            </a:r>
          </a:p>
        </p:txBody>
      </p:sp>
      <p:pic>
        <p:nvPicPr>
          <p:cNvPr id="152" name="Image 151">
            <a:extLst>
              <a:ext uri="{FF2B5EF4-FFF2-40B4-BE49-F238E27FC236}">
                <a16:creationId xmlns:a16="http://schemas.microsoft.com/office/drawing/2014/main" id="{45106C3B-A368-1040-9B50-2E869AD95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308" y="6631806"/>
            <a:ext cx="450230" cy="450230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93CD80B9-5419-0C40-BD39-CF2DE07E56AE}"/>
              </a:ext>
            </a:extLst>
          </p:cNvPr>
          <p:cNvSpPr/>
          <p:nvPr/>
        </p:nvSpPr>
        <p:spPr>
          <a:xfrm>
            <a:off x="551920" y="4374056"/>
            <a:ext cx="6413326" cy="5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1039DF76-7350-D04F-924F-FCB4A738B6B2}"/>
              </a:ext>
            </a:extLst>
          </p:cNvPr>
          <p:cNvSpPr txBox="1"/>
          <p:nvPr/>
        </p:nvSpPr>
        <p:spPr>
          <a:xfrm>
            <a:off x="641295" y="4487142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Distribution d’attestations de déplacement</a:t>
            </a:r>
          </a:p>
        </p:txBody>
      </p:sp>
      <p:pic>
        <p:nvPicPr>
          <p:cNvPr id="155" name="Image 154">
            <a:extLst>
              <a:ext uri="{FF2B5EF4-FFF2-40B4-BE49-F238E27FC236}">
                <a16:creationId xmlns:a16="http://schemas.microsoft.com/office/drawing/2014/main" id="{0D8B711A-93A7-EA46-91D1-B6FA3DCF2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493" y="4445686"/>
            <a:ext cx="420973" cy="420973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1C456505-98D2-4A4D-8ACB-84606AC874B1}"/>
              </a:ext>
            </a:extLst>
          </p:cNvPr>
          <p:cNvSpPr/>
          <p:nvPr/>
        </p:nvSpPr>
        <p:spPr>
          <a:xfrm>
            <a:off x="559892" y="7237371"/>
            <a:ext cx="6413326" cy="512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5A6A6AAF-134C-694E-9A1F-8496F08FCE66}"/>
              </a:ext>
            </a:extLst>
          </p:cNvPr>
          <p:cNvSpPr txBox="1"/>
          <p:nvPr/>
        </p:nvSpPr>
        <p:spPr>
          <a:xfrm>
            <a:off x="632795" y="7292196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Transport solidaire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2625F6C-E3C6-5940-9D7C-3A973EB2B5AD}"/>
              </a:ext>
            </a:extLst>
          </p:cNvPr>
          <p:cNvSpPr/>
          <p:nvPr/>
        </p:nvSpPr>
        <p:spPr>
          <a:xfrm>
            <a:off x="563317" y="7884003"/>
            <a:ext cx="6413326" cy="5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5F58173D-700A-814F-AAA2-FA8E17977BB5}"/>
              </a:ext>
            </a:extLst>
          </p:cNvPr>
          <p:cNvSpPr txBox="1"/>
          <p:nvPr/>
        </p:nvSpPr>
        <p:spPr>
          <a:xfrm>
            <a:off x="652692" y="7997089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Cours de Yoga / Théâtre / Musique</a:t>
            </a:r>
          </a:p>
        </p:txBody>
      </p:sp>
      <p:pic>
        <p:nvPicPr>
          <p:cNvPr id="168" name="Image 167">
            <a:extLst>
              <a:ext uri="{FF2B5EF4-FFF2-40B4-BE49-F238E27FC236}">
                <a16:creationId xmlns:a16="http://schemas.microsoft.com/office/drawing/2014/main" id="{EF420E0F-7C94-3B4A-ADF8-4CDE124F3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280" y="7946513"/>
            <a:ext cx="450230" cy="450230"/>
          </a:xfrm>
          <a:prstGeom prst="rect">
            <a:avLst/>
          </a:prstGeom>
        </p:spPr>
      </p:pic>
      <p:pic>
        <p:nvPicPr>
          <p:cNvPr id="169" name="Image 168">
            <a:extLst>
              <a:ext uri="{FF2B5EF4-FFF2-40B4-BE49-F238E27FC236}">
                <a16:creationId xmlns:a16="http://schemas.microsoft.com/office/drawing/2014/main" id="{C322FACE-7D2F-D946-BF93-42E40E94C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792" y="7284557"/>
            <a:ext cx="420973" cy="42097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5168C3A-F3AD-E74F-A799-7B1C8B1D7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00000">
            <a:off x="7272968" y="7669163"/>
            <a:ext cx="198326" cy="2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792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139</Words>
  <Application>Microsoft Macintosh PowerPoint</Application>
  <PresentationFormat>Personnalisé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9</cp:revision>
  <dcterms:created xsi:type="dcterms:W3CDTF">2020-11-05T13:10:18Z</dcterms:created>
  <dcterms:modified xsi:type="dcterms:W3CDTF">2020-11-10T15:50:53Z</dcterms:modified>
</cp:coreProperties>
</file>